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8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912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71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62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11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03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609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497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31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70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76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97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69F2DF-16D2-9F46-A22F-7B854376C618}" type="datetimeFigureOut">
              <a:rPr lang="en-US" smtClean="0"/>
              <a:t>20/03/18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1ED4D-C037-BC4B-8A80-F7C778A1F0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37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042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43" b="68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52831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62" b="67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78478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2" b="657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31105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8" b="5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9056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8" b="11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47294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" b="4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65496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" b="92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82057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1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4" b="669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8321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2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6" b="69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94697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03" b="73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72751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16" b="68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60234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62" b="726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8731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37" b="70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305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76" b="687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908416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47" b="66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53729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Macintosh PowerPoint</Application>
  <PresentationFormat>On-screen Show (4:3)</PresentationFormat>
  <Paragraphs>1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FP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self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</dc:title>
  <dc:creator>Nag-Training N</dc:creator>
  <cp:lastModifiedBy>Nag-Training N</cp:lastModifiedBy>
  <cp:revision>3</cp:revision>
  <dcterms:created xsi:type="dcterms:W3CDTF">2018-03-20T04:36:30Z</dcterms:created>
  <dcterms:modified xsi:type="dcterms:W3CDTF">2018-03-20T04:39:52Z</dcterms:modified>
</cp:coreProperties>
</file>

<file path=docProps/thumbnail.jpeg>
</file>